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13"/>
  </p:notesMasterIdLst>
  <p:handoutMasterIdLst>
    <p:handoutMasterId r:id="rId14"/>
  </p:handoutMasterIdLst>
  <p:sldIdLst>
    <p:sldId id="263" r:id="rId9"/>
    <p:sldId id="261" r:id="rId10"/>
    <p:sldId id="264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6D100-1929-4567-9DAB-09E601D2C53A}" v="7" dt="2021-09-07T16:41:23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844" autoAdjust="0"/>
  </p:normalViewPr>
  <p:slideViewPr>
    <p:cSldViewPr snapToGrid="0">
      <p:cViewPr varScale="1">
        <p:scale>
          <a:sx n="51" d="100"/>
          <a:sy n="51" d="100"/>
        </p:scale>
        <p:origin x="40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2021-09-07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2021-09-07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2021-09-07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2021-09-07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1954061"/>
            <a:ext cx="8728608" cy="2021922"/>
          </a:xfrm>
        </p:spPr>
        <p:txBody>
          <a:bodyPr/>
          <a:lstStyle/>
          <a:p>
            <a:r>
              <a:rPr lang="sv-SE" dirty="0"/>
              <a:t>Göteborgsförslag 8435- skatepark i Björlanda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Ulrika Samuelsson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sz="2600"/>
              <a:t>	Göteborgsförslag 8435- skatepark i Björlanda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C5D2AE-67CE-4F0F-B005-7C826B35AA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sz="1900" dirty="0"/>
              <a:t>Förslaget inkom till IOFN 2021-08-31 och förslagsställaren önskar att det anläggs en skatepark i anslutning till friidrottsarenan som byggs i Björlanda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Förslaget har fått 235 röster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En växande skara ungdomar i Björlanda/Torslanda har hittat ett fritidsintresse i skateboard men då det saknas lämpliga </a:t>
            </a:r>
            <a:r>
              <a:rPr lang="sv-SE" sz="1900" dirty="0" err="1"/>
              <a:t>åkytor</a:t>
            </a:r>
            <a:r>
              <a:rPr lang="sv-SE" sz="1900" dirty="0"/>
              <a:t> i vår stadsdel så letar ungdomarna upp mer osäkra platser som garaget under </a:t>
            </a:r>
            <a:r>
              <a:rPr lang="sv-SE" sz="1900" dirty="0" err="1"/>
              <a:t>Willy’s</a:t>
            </a:r>
            <a:r>
              <a:rPr lang="sv-SE" sz="1900" dirty="0"/>
              <a:t>, i </a:t>
            </a:r>
            <a:r>
              <a:rPr lang="sv-SE" sz="1900" dirty="0" err="1"/>
              <a:t>Amhult</a:t>
            </a:r>
            <a:r>
              <a:rPr lang="sv-SE" sz="1900" dirty="0"/>
              <a:t> och </a:t>
            </a:r>
            <a:r>
              <a:rPr lang="sv-SE" sz="1900" dirty="0" err="1"/>
              <a:t>plattlägningen</a:t>
            </a:r>
            <a:r>
              <a:rPr lang="sv-SE" sz="1900" dirty="0"/>
              <a:t> och trapporna utanför kulturhuset Vingen. Närmsta "riktiga" skatepark finns antingen i Burgårdsparken bakom Bergakungen eller på Öckerö, i en annan kommun.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36A232-0F70-423C-B5C8-E233C28A4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9" r="32311" b="-1"/>
          <a:stretch/>
        </p:blipFill>
        <p:spPr>
          <a:xfrm>
            <a:off x="7598925" y="1738313"/>
            <a:ext cx="4176000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3A43BE-D5D6-45A5-839D-CEF83A0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		Bakgrundsfakta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FEEC53-29B3-49D8-AE58-C6938F4DE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A35B97-6CBF-4CFF-AC02-867CCF26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13" y="1427967"/>
            <a:ext cx="5339847" cy="4485472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6FA828F-1B6B-4CA9-96A1-87B11DEAB0F4}"/>
              </a:ext>
            </a:extLst>
          </p:cNvPr>
          <p:cNvSpPr txBox="1"/>
          <p:nvPr/>
        </p:nvSpPr>
        <p:spPr>
          <a:xfrm>
            <a:off x="626614" y="1828800"/>
            <a:ext cx="5273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nära anslutning till Björlanda friidrottsanläggning är det troligen inte lämpligt/svårt att få plats</a:t>
            </a:r>
          </a:p>
          <a:p>
            <a:endParaRPr lang="sv-SE" dirty="0"/>
          </a:p>
          <a:p>
            <a:r>
              <a:rPr lang="sv-SE" dirty="0"/>
              <a:t>Idrotts-och föreningsnämnden äger/förvaltar eller driver inga av de platser eller anläggningar där skatesporten utövas idag, däremot ges bidrag till föreningsverksamhet. </a:t>
            </a:r>
          </a:p>
          <a:p>
            <a:endParaRPr lang="sv-SE" dirty="0"/>
          </a:p>
          <a:p>
            <a:r>
              <a:rPr lang="sv-SE" dirty="0"/>
              <a:t>Förvaltningen samverkar </a:t>
            </a:r>
            <a:r>
              <a:rPr lang="sv-SE"/>
              <a:t>något oregelbundet  </a:t>
            </a:r>
            <a:r>
              <a:rPr lang="sv-SE" dirty="0"/>
              <a:t>med </a:t>
            </a:r>
            <a:r>
              <a:rPr lang="sv-SE" dirty="0" err="1"/>
              <a:t>streetsportföreningar</a:t>
            </a:r>
            <a:r>
              <a:rPr lang="sv-SE" dirty="0"/>
              <a:t> samt med Park-och naturförvaltningen i </a:t>
            </a:r>
            <a:r>
              <a:rPr lang="sv-SE" dirty="0" err="1"/>
              <a:t>streetsportfrågor</a:t>
            </a:r>
            <a:r>
              <a:rPr lang="sv-SE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425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AD27-E3F8-408B-A998-F268855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Ulrika Samuelsson</a:t>
            </a:r>
          </a:p>
          <a:p>
            <a:r>
              <a:rPr lang="sv-SE" dirty="0"/>
              <a:t>ulrika.samuelsson@ioff.goteborg.se</a:t>
            </a:r>
          </a:p>
          <a:p>
            <a:r>
              <a:rPr lang="sv-SE" dirty="0"/>
              <a:t>Idrotts- och föreningsförvaltningen,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DF7A71E0-FD75-4E93-9FE5-49515A73B2C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2DB27C0-CC56-4DF8-8B92-00A4A32D454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EBB5256-E824-441F-B6C6-D86E2022684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0538715-E6AB-4B26-A049-8D0C386E196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B382EC7C-3011-4F7C-A143-C99D29EF5C4C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0D6CB6CB-18DF-4562-B425-BD266479A26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E48A5FB-0BDC-4EF3-A19F-736EEEEE1A99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6AE9A466-FF53-450D-832D-1F5F3EF7F2BA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Bredbild</PresentationFormat>
  <Paragraphs>20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4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Göteborgsförslag 8435- skatepark i Björlanda</vt:lpstr>
      <vt:lpstr> Göteborgsförslag 8435- skatepark i Björlanda</vt:lpstr>
      <vt:lpstr>  Bakgrundsfakta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1</cp:revision>
  <dcterms:created xsi:type="dcterms:W3CDTF">2018-09-13T15:17:52Z</dcterms:created>
  <dcterms:modified xsi:type="dcterms:W3CDTF">2021-09-07T16:48:46Z</dcterms:modified>
</cp:coreProperties>
</file>